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5" r:id="rId2"/>
    <p:sldId id="266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AD0CB-EDDD-4E63-89B5-2D7FAEB7792F}" type="datetimeFigureOut">
              <a:rPr lang="es-ES" smtClean="0"/>
              <a:t>19/03/2013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C5E3E-9078-48F8-958C-F126A798A4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5176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4B2D-DA7A-4C3B-A39B-F5B68171F0AA}" type="datetimeFigureOut">
              <a:rPr lang="es-ES" smtClean="0"/>
              <a:t>19/03/2013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0EA8-A274-4E5F-A513-A0E1D8BE1B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1032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4B2D-DA7A-4C3B-A39B-F5B68171F0AA}" type="datetimeFigureOut">
              <a:rPr lang="es-ES" smtClean="0"/>
              <a:t>19/03/2013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0EA8-A274-4E5F-A513-A0E1D8BE1B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4092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4B2D-DA7A-4C3B-A39B-F5B68171F0AA}" type="datetimeFigureOut">
              <a:rPr lang="es-ES" smtClean="0"/>
              <a:t>19/03/2013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0EA8-A274-4E5F-A513-A0E1D8BE1B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402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4B2D-DA7A-4C3B-A39B-F5B68171F0AA}" type="datetimeFigureOut">
              <a:rPr lang="es-ES" smtClean="0"/>
              <a:t>19/03/2013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0EA8-A274-4E5F-A513-A0E1D8BE1B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728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4B2D-DA7A-4C3B-A39B-F5B68171F0AA}" type="datetimeFigureOut">
              <a:rPr lang="es-ES" smtClean="0"/>
              <a:t>19/03/2013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0EA8-A274-4E5F-A513-A0E1D8BE1B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732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4B2D-DA7A-4C3B-A39B-F5B68171F0AA}" type="datetimeFigureOut">
              <a:rPr lang="es-ES" smtClean="0"/>
              <a:t>19/03/2013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0EA8-A274-4E5F-A513-A0E1D8BE1B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241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4B2D-DA7A-4C3B-A39B-F5B68171F0AA}" type="datetimeFigureOut">
              <a:rPr lang="es-ES" smtClean="0"/>
              <a:t>19/03/2013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0EA8-A274-4E5F-A513-A0E1D8BE1B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37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4B2D-DA7A-4C3B-A39B-F5B68171F0AA}" type="datetimeFigureOut">
              <a:rPr lang="es-ES" smtClean="0"/>
              <a:t>19/03/2013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0EA8-A274-4E5F-A513-A0E1D8BE1B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53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4B2D-DA7A-4C3B-A39B-F5B68171F0AA}" type="datetimeFigureOut">
              <a:rPr lang="es-ES" smtClean="0"/>
              <a:t>19/03/2013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0EA8-A274-4E5F-A513-A0E1D8BE1B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4167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4B2D-DA7A-4C3B-A39B-F5B68171F0AA}" type="datetimeFigureOut">
              <a:rPr lang="es-ES" smtClean="0"/>
              <a:t>19/03/2013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0EA8-A274-4E5F-A513-A0E1D8BE1B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6164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4B2D-DA7A-4C3B-A39B-F5B68171F0AA}" type="datetimeFigureOut">
              <a:rPr lang="es-ES" smtClean="0"/>
              <a:t>19/03/2013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0EA8-A274-4E5F-A513-A0E1D8BE1B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919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8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34B2D-DA7A-4C3B-A39B-F5B68171F0AA}" type="datetimeFigureOut">
              <a:rPr lang="es-ES" smtClean="0"/>
              <a:t>19/03/2013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20EA8-A274-4E5F-A513-A0E1D8BE1B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11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Aplicaciones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196753"/>
            <a:ext cx="4038600" cy="44644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   Fabricación Helados</a:t>
            </a:r>
          </a:p>
          <a:p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Dosificadores</a:t>
            </a:r>
          </a:p>
          <a:p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Lóbulos Bombas desplazamiento positivo</a:t>
            </a:r>
          </a:p>
          <a:p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Raspadores</a:t>
            </a:r>
          </a:p>
          <a:p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Guías de cadena</a:t>
            </a:r>
          </a:p>
          <a:p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Repuesto Mordazas toma helado</a:t>
            </a:r>
          </a:p>
          <a:p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Piñones y bujes túnel de frio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316835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dirty="0" smtClean="0"/>
              <a:t> </a:t>
            </a:r>
            <a:r>
              <a:rPr lang="es-ES" dirty="0"/>
              <a:t> </a:t>
            </a:r>
            <a:r>
              <a:rPr lang="es-ES" dirty="0" smtClean="0"/>
              <a:t>     </a:t>
            </a: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Línea </a:t>
            </a:r>
            <a:r>
              <a:rPr lang="es-ES" b="1" dirty="0" err="1" smtClean="0">
                <a:solidFill>
                  <a:schemeClr val="accent1">
                    <a:lumMod val="50000"/>
                  </a:schemeClr>
                </a:solidFill>
              </a:rPr>
              <a:t>Embotellación</a:t>
            </a:r>
            <a:endParaRPr lang="es-E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Pistón acetal dosificador </a:t>
            </a:r>
          </a:p>
          <a:p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Boquilla llenado PVC</a:t>
            </a:r>
          </a:p>
          <a:p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Conjunto estrella y guías</a:t>
            </a:r>
          </a:p>
          <a:p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Sinfín alimentación</a:t>
            </a:r>
          </a:p>
          <a:p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Bujes, levas, tulipas</a:t>
            </a:r>
          </a:p>
          <a:p>
            <a:r>
              <a:rPr lang="es-ES" dirty="0" err="1" smtClean="0">
                <a:solidFill>
                  <a:schemeClr val="accent1">
                    <a:lumMod val="50000"/>
                  </a:schemeClr>
                </a:solidFill>
              </a:rPr>
              <a:t>Sprocket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 mayor duración</a:t>
            </a:r>
          </a:p>
          <a:p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Perfiles UHMW</a:t>
            </a:r>
          </a:p>
          <a:p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Estanques resistente a corrosión</a:t>
            </a:r>
          </a:p>
          <a:p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56" y="4126484"/>
            <a:ext cx="1253708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77073"/>
            <a:ext cx="2169947" cy="139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407" y="4099877"/>
            <a:ext cx="1481138" cy="131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3545" y="4098598"/>
            <a:ext cx="2003238" cy="136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783" y="4126484"/>
            <a:ext cx="1689938" cy="124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38" y="5495455"/>
            <a:ext cx="1800162" cy="136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16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Aplicaciones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1969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Alimentos</a:t>
            </a:r>
          </a:p>
          <a:p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Mesones de corte sanitario</a:t>
            </a:r>
          </a:p>
          <a:p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Manguera antitóxicas</a:t>
            </a:r>
          </a:p>
          <a:p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Protecciones Policarbonato</a:t>
            </a:r>
          </a:p>
          <a:p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Engranes</a:t>
            </a:r>
          </a:p>
          <a:p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Bujes agitadores</a:t>
            </a:r>
          </a:p>
          <a:p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Bombas Verticales</a:t>
            </a:r>
          </a:p>
          <a:p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Lamas PVC anti Insecto </a:t>
            </a:r>
          </a:p>
          <a:p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Ruedas Alta temperatura</a:t>
            </a:r>
          </a:p>
          <a:p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Ruedas Inoxidables 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47" y="3861048"/>
            <a:ext cx="379253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887" y="1178811"/>
            <a:ext cx="2069816" cy="22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0" y="5085184"/>
            <a:ext cx="1828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22" y="4837534"/>
            <a:ext cx="1905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782" y="1151490"/>
            <a:ext cx="1717936" cy="284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7706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53</Words>
  <Application>Microsoft Office PowerPoint</Application>
  <PresentationFormat>Presentación en pantalla (4:3)</PresentationFormat>
  <Paragraphs>28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Aplicaciones</vt:lpstr>
      <vt:lpstr>Aplicaciones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Plasticentro S.A.</dc:title>
  <dc:creator>sabrina</dc:creator>
  <cp:lastModifiedBy>Paola Macarena Ortiz Mardones</cp:lastModifiedBy>
  <cp:revision>44</cp:revision>
  <dcterms:created xsi:type="dcterms:W3CDTF">2013-01-10T17:52:53Z</dcterms:created>
  <dcterms:modified xsi:type="dcterms:W3CDTF">2013-03-19T17:19:48Z</dcterms:modified>
</cp:coreProperties>
</file>